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1" r:id="rId4"/>
    <p:sldId id="258" r:id="rId5"/>
    <p:sldId id="260" r:id="rId6"/>
    <p:sldId id="265" r:id="rId7"/>
    <p:sldId id="259" r:id="rId8"/>
    <p:sldId id="261" r:id="rId9"/>
    <p:sldId id="266" r:id="rId10"/>
    <p:sldId id="262" r:id="rId11"/>
    <p:sldId id="263" r:id="rId12"/>
    <p:sldId id="264" r:id="rId13"/>
    <p:sldId id="267" r:id="rId14"/>
    <p:sldId id="269" r:id="rId15"/>
    <p:sldId id="270" r:id="rId16"/>
    <p:sldId id="268" r:id="rId17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51"/>
    <p:restoredTop sz="94673"/>
  </p:normalViewPr>
  <p:slideViewPr>
    <p:cSldViewPr snapToGrid="0">
      <p:cViewPr varScale="1">
        <p:scale>
          <a:sx n="111" d="100"/>
          <a:sy n="111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BCCDBD-BE9F-470B-BF9F-7DBF2E69A4D6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61D48F7-5B07-4E9D-8029-FF027E323EAC}">
      <dgm:prSet/>
      <dgm:spPr/>
      <dgm:t>
        <a:bodyPr/>
        <a:lstStyle/>
        <a:p>
          <a:r>
            <a:rPr lang="da-DK"/>
            <a:t>Sudo docker pull nginx &lt;- hvad er nginx?</a:t>
          </a:r>
          <a:endParaRPr lang="en-US"/>
        </a:p>
      </dgm:t>
    </dgm:pt>
    <dgm:pt modelId="{B7C170A9-FE68-4D41-983C-7E8486ACB78A}" type="parTrans" cxnId="{7DF2949F-A24C-4ED6-9F82-1525A391D770}">
      <dgm:prSet/>
      <dgm:spPr/>
      <dgm:t>
        <a:bodyPr/>
        <a:lstStyle/>
        <a:p>
          <a:endParaRPr lang="en-US"/>
        </a:p>
      </dgm:t>
    </dgm:pt>
    <dgm:pt modelId="{3C56E721-D06D-4728-9933-3C20712A04A8}" type="sibTrans" cxnId="{7DF2949F-A24C-4ED6-9F82-1525A391D770}">
      <dgm:prSet/>
      <dgm:spPr/>
      <dgm:t>
        <a:bodyPr/>
        <a:lstStyle/>
        <a:p>
          <a:endParaRPr lang="en-US"/>
        </a:p>
      </dgm:t>
    </dgm:pt>
    <dgm:pt modelId="{06F4DCFB-C260-4375-8B8D-A569497872E9}">
      <dgm:prSet/>
      <dgm:spPr/>
      <dgm:t>
        <a:bodyPr/>
        <a:lstStyle/>
        <a:p>
          <a:r>
            <a:rPr lang="da-DK"/>
            <a:t>Hvad er der sket ???</a:t>
          </a:r>
          <a:endParaRPr lang="en-US"/>
        </a:p>
      </dgm:t>
    </dgm:pt>
    <dgm:pt modelId="{4D84AFC5-544D-4E1B-9940-0337F0CB4A3D}" type="parTrans" cxnId="{AC3126E0-74AC-4A9A-8BEB-B4BEE4D16AB9}">
      <dgm:prSet/>
      <dgm:spPr/>
      <dgm:t>
        <a:bodyPr/>
        <a:lstStyle/>
        <a:p>
          <a:endParaRPr lang="en-US"/>
        </a:p>
      </dgm:t>
    </dgm:pt>
    <dgm:pt modelId="{1DC749B9-4950-494A-A796-6931F7AC02B3}" type="sibTrans" cxnId="{AC3126E0-74AC-4A9A-8BEB-B4BEE4D16AB9}">
      <dgm:prSet/>
      <dgm:spPr/>
      <dgm:t>
        <a:bodyPr/>
        <a:lstStyle/>
        <a:p>
          <a:endParaRPr lang="en-US"/>
        </a:p>
      </dgm:t>
    </dgm:pt>
    <dgm:pt modelId="{063466AD-6F8B-4FAF-8CC4-469D8456CCE6}">
      <dgm:prSet/>
      <dgm:spPr/>
      <dgm:t>
        <a:bodyPr/>
        <a:lstStyle/>
        <a:p>
          <a:r>
            <a:rPr lang="da-DK"/>
            <a:t>Hvordan kan vi så køre den ???</a:t>
          </a:r>
          <a:endParaRPr lang="en-US"/>
        </a:p>
      </dgm:t>
    </dgm:pt>
    <dgm:pt modelId="{C3F59700-D35F-4D86-91E7-AFEB63AE56D7}" type="parTrans" cxnId="{3ABE6881-0DF2-4121-A993-7FD511F1EDED}">
      <dgm:prSet/>
      <dgm:spPr/>
      <dgm:t>
        <a:bodyPr/>
        <a:lstStyle/>
        <a:p>
          <a:endParaRPr lang="en-US"/>
        </a:p>
      </dgm:t>
    </dgm:pt>
    <dgm:pt modelId="{0DF59874-A07C-4E68-BDF1-53986BDE4C26}" type="sibTrans" cxnId="{3ABE6881-0DF2-4121-A993-7FD511F1EDED}">
      <dgm:prSet/>
      <dgm:spPr/>
      <dgm:t>
        <a:bodyPr/>
        <a:lstStyle/>
        <a:p>
          <a:endParaRPr lang="en-US"/>
        </a:p>
      </dgm:t>
    </dgm:pt>
    <dgm:pt modelId="{1C8989D2-9F51-5141-8DFA-0F2AB2189FE8}" type="pres">
      <dgm:prSet presAssocID="{FABCCDBD-BE9F-470B-BF9F-7DBF2E69A4D6}" presName="linear" presStyleCnt="0">
        <dgm:presLayoutVars>
          <dgm:animLvl val="lvl"/>
          <dgm:resizeHandles val="exact"/>
        </dgm:presLayoutVars>
      </dgm:prSet>
      <dgm:spPr/>
    </dgm:pt>
    <dgm:pt modelId="{B718457E-DB84-F54D-BF06-3477749C4AA4}" type="pres">
      <dgm:prSet presAssocID="{161D48F7-5B07-4E9D-8029-FF027E323EA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111F713-F3F3-E543-8207-2EE320931918}" type="pres">
      <dgm:prSet presAssocID="{3C56E721-D06D-4728-9933-3C20712A04A8}" presName="spacer" presStyleCnt="0"/>
      <dgm:spPr/>
    </dgm:pt>
    <dgm:pt modelId="{49586433-373A-3A4D-8255-19137C6CBC28}" type="pres">
      <dgm:prSet presAssocID="{06F4DCFB-C260-4375-8B8D-A569497872E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0C0238A-97DF-E245-B5AF-B5E3E1182E50}" type="pres">
      <dgm:prSet presAssocID="{1DC749B9-4950-494A-A796-6931F7AC02B3}" presName="spacer" presStyleCnt="0"/>
      <dgm:spPr/>
    </dgm:pt>
    <dgm:pt modelId="{BC16498F-DC2D-EA4A-BF6C-BA7F1978F444}" type="pres">
      <dgm:prSet presAssocID="{063466AD-6F8B-4FAF-8CC4-469D8456CCE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BB9C709-556D-C54B-9931-3A73A2870E0E}" type="presOf" srcId="{FABCCDBD-BE9F-470B-BF9F-7DBF2E69A4D6}" destId="{1C8989D2-9F51-5141-8DFA-0F2AB2189FE8}" srcOrd="0" destOrd="0" presId="urn:microsoft.com/office/officeart/2005/8/layout/vList2"/>
    <dgm:cxn modelId="{3ABE6881-0DF2-4121-A993-7FD511F1EDED}" srcId="{FABCCDBD-BE9F-470B-BF9F-7DBF2E69A4D6}" destId="{063466AD-6F8B-4FAF-8CC4-469D8456CCE6}" srcOrd="2" destOrd="0" parTransId="{C3F59700-D35F-4D86-91E7-AFEB63AE56D7}" sibTransId="{0DF59874-A07C-4E68-BDF1-53986BDE4C26}"/>
    <dgm:cxn modelId="{184AF688-2728-6348-8E2C-2E9AB13E1FAC}" type="presOf" srcId="{161D48F7-5B07-4E9D-8029-FF027E323EAC}" destId="{B718457E-DB84-F54D-BF06-3477749C4AA4}" srcOrd="0" destOrd="0" presId="urn:microsoft.com/office/officeart/2005/8/layout/vList2"/>
    <dgm:cxn modelId="{7DF2949F-A24C-4ED6-9F82-1525A391D770}" srcId="{FABCCDBD-BE9F-470B-BF9F-7DBF2E69A4D6}" destId="{161D48F7-5B07-4E9D-8029-FF027E323EAC}" srcOrd="0" destOrd="0" parTransId="{B7C170A9-FE68-4D41-983C-7E8486ACB78A}" sibTransId="{3C56E721-D06D-4728-9933-3C20712A04A8}"/>
    <dgm:cxn modelId="{EB5B4FDC-AC32-3B42-82B0-E2090CEB458E}" type="presOf" srcId="{06F4DCFB-C260-4375-8B8D-A569497872E9}" destId="{49586433-373A-3A4D-8255-19137C6CBC28}" srcOrd="0" destOrd="0" presId="urn:microsoft.com/office/officeart/2005/8/layout/vList2"/>
    <dgm:cxn modelId="{AC3126E0-74AC-4A9A-8BEB-B4BEE4D16AB9}" srcId="{FABCCDBD-BE9F-470B-BF9F-7DBF2E69A4D6}" destId="{06F4DCFB-C260-4375-8B8D-A569497872E9}" srcOrd="1" destOrd="0" parTransId="{4D84AFC5-544D-4E1B-9940-0337F0CB4A3D}" sibTransId="{1DC749B9-4950-494A-A796-6931F7AC02B3}"/>
    <dgm:cxn modelId="{11CC6EFC-7D27-3C43-81D5-32C4AF8E8B2D}" type="presOf" srcId="{063466AD-6F8B-4FAF-8CC4-469D8456CCE6}" destId="{BC16498F-DC2D-EA4A-BF6C-BA7F1978F444}" srcOrd="0" destOrd="0" presId="urn:microsoft.com/office/officeart/2005/8/layout/vList2"/>
    <dgm:cxn modelId="{73325664-D400-4549-A3FF-FB434254B9A1}" type="presParOf" srcId="{1C8989D2-9F51-5141-8DFA-0F2AB2189FE8}" destId="{B718457E-DB84-F54D-BF06-3477749C4AA4}" srcOrd="0" destOrd="0" presId="urn:microsoft.com/office/officeart/2005/8/layout/vList2"/>
    <dgm:cxn modelId="{8469234C-D19D-F247-9FD0-C7EF40DD7A44}" type="presParOf" srcId="{1C8989D2-9F51-5141-8DFA-0F2AB2189FE8}" destId="{7111F713-F3F3-E543-8207-2EE320931918}" srcOrd="1" destOrd="0" presId="urn:microsoft.com/office/officeart/2005/8/layout/vList2"/>
    <dgm:cxn modelId="{238C5F3C-C2AE-BC40-B7A1-4705C91EEA30}" type="presParOf" srcId="{1C8989D2-9F51-5141-8DFA-0F2AB2189FE8}" destId="{49586433-373A-3A4D-8255-19137C6CBC28}" srcOrd="2" destOrd="0" presId="urn:microsoft.com/office/officeart/2005/8/layout/vList2"/>
    <dgm:cxn modelId="{CB2AF3C8-5842-4841-9E2E-3716B1F9E1D1}" type="presParOf" srcId="{1C8989D2-9F51-5141-8DFA-0F2AB2189FE8}" destId="{E0C0238A-97DF-E245-B5AF-B5E3E1182E50}" srcOrd="3" destOrd="0" presId="urn:microsoft.com/office/officeart/2005/8/layout/vList2"/>
    <dgm:cxn modelId="{EB8F5A58-68A6-2849-91DE-9DE2F66DA3D2}" type="presParOf" srcId="{1C8989D2-9F51-5141-8DFA-0F2AB2189FE8}" destId="{BC16498F-DC2D-EA4A-BF6C-BA7F1978F44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18457E-DB84-F54D-BF06-3477749C4AA4}">
      <dsp:nvSpPr>
        <dsp:cNvPr id="0" name=""/>
        <dsp:cNvSpPr/>
      </dsp:nvSpPr>
      <dsp:spPr>
        <a:xfrm>
          <a:off x="0" y="37309"/>
          <a:ext cx="6666833" cy="17105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4300" kern="1200"/>
            <a:t>Sudo docker pull nginx &lt;- hvad er nginx?</a:t>
          </a:r>
          <a:endParaRPr lang="en-US" sz="4300" kern="1200"/>
        </a:p>
      </dsp:txBody>
      <dsp:txXfrm>
        <a:off x="83502" y="120811"/>
        <a:ext cx="6499829" cy="1543536"/>
      </dsp:txXfrm>
    </dsp:sp>
    <dsp:sp modelId="{49586433-373A-3A4D-8255-19137C6CBC28}">
      <dsp:nvSpPr>
        <dsp:cNvPr id="0" name=""/>
        <dsp:cNvSpPr/>
      </dsp:nvSpPr>
      <dsp:spPr>
        <a:xfrm>
          <a:off x="0" y="1871689"/>
          <a:ext cx="6666833" cy="171054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4300" kern="1200"/>
            <a:t>Hvad er der sket ???</a:t>
          </a:r>
          <a:endParaRPr lang="en-US" sz="4300" kern="1200"/>
        </a:p>
      </dsp:txBody>
      <dsp:txXfrm>
        <a:off x="83502" y="1955191"/>
        <a:ext cx="6499829" cy="1543536"/>
      </dsp:txXfrm>
    </dsp:sp>
    <dsp:sp modelId="{BC16498F-DC2D-EA4A-BF6C-BA7F1978F444}">
      <dsp:nvSpPr>
        <dsp:cNvPr id="0" name=""/>
        <dsp:cNvSpPr/>
      </dsp:nvSpPr>
      <dsp:spPr>
        <a:xfrm>
          <a:off x="0" y="3706069"/>
          <a:ext cx="6666833" cy="171054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4300" kern="1200"/>
            <a:t>Hvordan kan vi så køre den ???</a:t>
          </a:r>
          <a:endParaRPr lang="en-US" sz="4300" kern="1200"/>
        </a:p>
      </dsp:txBody>
      <dsp:txXfrm>
        <a:off x="83502" y="3789571"/>
        <a:ext cx="6499829" cy="15435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5B86-6EB6-DF85-C035-4CF024270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0B3F9-3D38-F492-91CB-2D84BA602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0D079-8EE6-2FAA-4310-071CD7BD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4CC9F-0401-08CC-576E-9B055B54A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E915B-F275-F6BE-036E-14115817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8525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2937C-600E-923B-DEB9-621B15497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683B9-F7D1-C7DF-F100-F2A2AAF08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F8786-F5E6-F366-39A0-161A96D9A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83655-EF88-10BD-E223-626B0544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51291-E798-3880-2B27-4CD6E8909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713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831DD3-D2D0-29AD-7D4F-7BBE30188C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50ABBC-D5FB-1099-0460-751D35295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691EA-ED21-2D6F-BC72-23057A7A7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D5375-89F1-8053-F663-0F2956A70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4F028-54D5-141F-2C3C-81F5A81E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051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C551-51E6-67B9-5526-82095E8B0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78390-46C7-725A-0DB2-A35CF0569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09889-ACA7-96B8-5CCD-F0B839F45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5373E-888C-48C0-2163-ED6BA8F67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3B4E7-DF92-6AAC-7A3E-4F12251D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310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7165-5B7B-4F5C-10FE-E71B37AE4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B1F40-4E84-2818-CB4D-E18EB1267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12799-129F-50B8-A193-1AF09A362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AD298-B7FA-C850-DA5E-BEA137A68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C62AF-D94C-EC7D-6DE3-4AC79A86E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3233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8596A-BA87-F16A-04CE-7CACC0F6C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A63A9-AA7C-1594-2433-ABDF40C46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12912-6A41-B099-A3D3-C8ABDC3DA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B8BB3-BA98-1037-55A8-E1CA520C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0A46D9-E412-029E-3D2B-E57006750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7B50C-1A1B-22A7-A615-57CFC02C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256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1E68C-3081-493C-2C1D-37B2B55D6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D4559-2ACE-B380-D0C8-20C4D1676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7AB7BA-F90B-C9D8-5439-BE7301486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CF1ADD-80CC-ADB8-AED6-453F1CB206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8FB57-915F-0462-84A6-75AA958600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D1706-01D3-8DF9-0077-8EFD960D2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6B39F6-6798-B8FF-F6A5-D0EC22097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15F58-6B1E-DEF1-8B60-416612AC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8098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3EEC4-904D-3D02-8547-EEA818C3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779ACE-92C4-9C6C-9702-583584B7A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7CFCE-3E69-D598-D972-E5BDF2F34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16E1A2-775D-6D3F-DE0D-FD4BC9C4C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335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83722D-BA49-3073-6B15-28A5E73AD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08162B-55AF-FBCE-32A3-A59798B00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F7759-9B2B-6A64-6D6A-31AA5ED0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4291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C502A-E355-333C-16F5-AF1B5E8C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D0E6E-20FA-59DD-25A6-11C05FB66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9F539-DE13-71B9-6DE6-88DEB06246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B87D4-AE73-1CD8-E656-DD292FB4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03456-C545-AAE5-C45E-F8110F79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B935E-C57D-6A0F-F994-C4A55F4C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244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2A87-1976-BC20-3630-7737B67E0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F9397A-4E08-97D3-12FF-E15D0B5FA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DBBFC-F921-55DB-655D-EF2A1C9D6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34BCD-6792-5041-6BDF-752331CA4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2F453-CD2E-AC78-1C85-4145DF92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65CBD-F4C4-F10B-D0ED-EE195A598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24967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B69C7F-7F5E-E322-28D6-03CED5F0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E92C5-7702-3A84-AD18-9E2E3AAB6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F7081-8E3F-524A-CC4D-E462ADC2F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5375C9-E29D-7141-9F14-0F85425FE81E}" type="datetimeFigureOut">
              <a:rPr lang="da-DK" smtClean="0"/>
              <a:t>21.02.2025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BCD7E-0007-07D3-3F0A-FC2566680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54F18-CF63-7806-2FE1-A55CBBA30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112099-67EC-4F4D-A0B0-6A6A5C25D65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66978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iX0HbrfRyvc?start=85&amp;feature=oembe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1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FE5E6B-ED58-222D-6B64-2ACECE743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708" y="666351"/>
            <a:ext cx="10558405" cy="3044335"/>
          </a:xfrm>
        </p:spPr>
        <p:txBody>
          <a:bodyPr anchor="b">
            <a:normAutofit/>
          </a:bodyPr>
          <a:lstStyle/>
          <a:p>
            <a:r>
              <a:rPr lang="da-DK" sz="4800">
                <a:solidFill>
                  <a:schemeClr val="bg1"/>
                </a:solidFill>
              </a:rPr>
              <a:t>Restart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37F6E-53AA-D219-89CA-1D61EC645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3866064"/>
            <a:ext cx="10558405" cy="2234485"/>
          </a:xfrm>
        </p:spPr>
        <p:txBody>
          <a:bodyPr anchor="t">
            <a:normAutofit/>
          </a:bodyPr>
          <a:lstStyle/>
          <a:p>
            <a:r>
              <a:rPr lang="da-DK">
                <a:solidFill>
                  <a:schemeClr val="bg1"/>
                </a:solidFill>
              </a:rPr>
              <a:t>Docker Containers, Images, Volumes</a:t>
            </a:r>
          </a:p>
        </p:txBody>
      </p:sp>
    </p:spTree>
    <p:extLst>
      <p:ext uri="{BB962C8B-B14F-4D97-AF65-F5344CB8AC3E}">
        <p14:creationId xmlns:p14="http://schemas.microsoft.com/office/powerpoint/2010/main" val="2854897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Skal på sand">
            <a:extLst>
              <a:ext uri="{FF2B5EF4-FFF2-40B4-BE49-F238E27FC236}">
                <a16:creationId xmlns:a16="http://schemas.microsoft.com/office/drawing/2014/main" id="{9191F331-CA5A-4A6C-9E00-F781FC4918F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C229FD-1031-21E2-3816-9B15BA9F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Så vi kan lave en web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0B238-B561-892A-7228-5D36D0EB9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3514853"/>
            <a:ext cx="9795637" cy="20570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Hvad med filerne, hvordan skal de håndteres?</a:t>
            </a:r>
          </a:p>
        </p:txBody>
      </p:sp>
    </p:spTree>
    <p:extLst>
      <p:ext uri="{BB962C8B-B14F-4D97-AF65-F5344CB8AC3E}">
        <p14:creationId xmlns:p14="http://schemas.microsoft.com/office/powerpoint/2010/main" val="395313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398-09FF-16D7-575A-358BE0275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Docker compose – nemmere?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3640B-0899-39E9-03DB-947D1EFC0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version: '3.8'</a:t>
            </a:r>
          </a:p>
          <a:p>
            <a:endParaRPr lang="da-DK" dirty="0"/>
          </a:p>
          <a:p>
            <a:r>
              <a:rPr lang="da-DK" dirty="0"/>
              <a:t>services:</a:t>
            </a:r>
          </a:p>
          <a:p>
            <a:r>
              <a:rPr lang="da-DK" dirty="0"/>
              <a:t>  </a:t>
            </a:r>
            <a:r>
              <a:rPr lang="da-DK" dirty="0" err="1"/>
              <a:t>nginx</a:t>
            </a:r>
            <a:r>
              <a:rPr lang="da-DK" dirty="0"/>
              <a:t>:</a:t>
            </a:r>
          </a:p>
          <a:p>
            <a:r>
              <a:rPr lang="da-DK" dirty="0"/>
              <a:t>    image: </a:t>
            </a:r>
            <a:r>
              <a:rPr lang="da-DK" dirty="0" err="1"/>
              <a:t>nginx:latest</a:t>
            </a:r>
            <a:endParaRPr lang="da-DK" dirty="0"/>
          </a:p>
          <a:p>
            <a:r>
              <a:rPr lang="da-DK" dirty="0"/>
              <a:t>    </a:t>
            </a:r>
            <a:r>
              <a:rPr lang="da-DK" dirty="0" err="1"/>
              <a:t>container_name</a:t>
            </a:r>
            <a:r>
              <a:rPr lang="da-DK" dirty="0"/>
              <a:t>: </a:t>
            </a:r>
            <a:r>
              <a:rPr lang="da-DK" dirty="0" err="1"/>
              <a:t>nginx_server</a:t>
            </a:r>
            <a:endParaRPr lang="da-DK" dirty="0"/>
          </a:p>
          <a:p>
            <a:r>
              <a:rPr lang="da-DK" dirty="0"/>
              <a:t>    ports:</a:t>
            </a:r>
          </a:p>
          <a:p>
            <a:r>
              <a:rPr lang="da-DK" dirty="0"/>
              <a:t>      - "80:80"</a:t>
            </a:r>
          </a:p>
          <a:p>
            <a:r>
              <a:rPr lang="da-DK" dirty="0"/>
              <a:t>    </a:t>
            </a:r>
            <a:r>
              <a:rPr lang="da-DK" dirty="0" err="1"/>
              <a:t>volumes</a:t>
            </a:r>
            <a:r>
              <a:rPr lang="da-DK" dirty="0"/>
              <a:t>:</a:t>
            </a:r>
          </a:p>
          <a:p>
            <a:r>
              <a:rPr lang="da-DK" dirty="0"/>
              <a:t>      - /home/</a:t>
            </a:r>
            <a:r>
              <a:rPr lang="da-DK" dirty="0" err="1"/>
              <a:t>jpas</a:t>
            </a:r>
            <a:r>
              <a:rPr lang="da-DK" dirty="0"/>
              <a:t>/Documents/</a:t>
            </a:r>
            <a:r>
              <a:rPr lang="da-DK" dirty="0" err="1"/>
              <a:t>nginx_files</a:t>
            </a:r>
            <a:r>
              <a:rPr lang="da-DK" dirty="0"/>
              <a:t>/:/</a:t>
            </a:r>
            <a:r>
              <a:rPr lang="da-DK" dirty="0" err="1"/>
              <a:t>usr</a:t>
            </a:r>
            <a:r>
              <a:rPr lang="da-DK" dirty="0"/>
              <a:t>/</a:t>
            </a:r>
            <a:r>
              <a:rPr lang="da-DK" dirty="0" err="1"/>
              <a:t>share</a:t>
            </a:r>
            <a:r>
              <a:rPr lang="da-DK" dirty="0"/>
              <a:t>/</a:t>
            </a:r>
            <a:r>
              <a:rPr lang="da-DK" dirty="0" err="1"/>
              <a:t>nginx</a:t>
            </a:r>
            <a:r>
              <a:rPr lang="da-DK" dirty="0"/>
              <a:t>/</a:t>
            </a:r>
            <a:r>
              <a:rPr lang="da-DK" dirty="0" err="1"/>
              <a:t>html:ro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9237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ygge område">
            <a:extLst>
              <a:ext uri="{FF2B5EF4-FFF2-40B4-BE49-F238E27FC236}">
                <a16:creationId xmlns:a16="http://schemas.microsoft.com/office/drawing/2014/main" id="{F876BA37-B127-6DD2-5F7D-BE91DE0B12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71" b="100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CF22B0-252A-6F56-C7D8-9A3429D9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Er der noget I gerne ville bygge?</a:t>
            </a:r>
          </a:p>
        </p:txBody>
      </p:sp>
    </p:spTree>
    <p:extLst>
      <p:ext uri="{BB962C8B-B14F-4D97-AF65-F5344CB8AC3E}">
        <p14:creationId xmlns:p14="http://schemas.microsoft.com/office/powerpoint/2010/main" val="1465278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F45D-3E61-4143-EBC3-042F85D0D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Portainer</a:t>
            </a:r>
            <a:endParaRPr lang="da-DK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FC9F72-5715-5E41-BE4E-A1834DDBAD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16675"/>
            <a:ext cx="5181600" cy="3969238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810A79C-32E4-B68A-E660-58F3D5B4D8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b="1" dirty="0" err="1"/>
              <a:t>Grafisk</a:t>
            </a:r>
            <a:r>
              <a:rPr lang="en-GB" b="1" dirty="0"/>
              <a:t> </a:t>
            </a:r>
            <a:r>
              <a:rPr lang="en-GB" b="1" dirty="0" err="1"/>
              <a:t>brugergrænseflade</a:t>
            </a:r>
            <a:r>
              <a:rPr lang="en-GB" b="1" dirty="0"/>
              <a:t> </a:t>
            </a:r>
            <a:r>
              <a:rPr lang="en-GB" b="1" dirty="0" err="1"/>
              <a:t>til</a:t>
            </a:r>
            <a:r>
              <a:rPr lang="en-GB" b="1" dirty="0"/>
              <a:t> at </a:t>
            </a:r>
            <a:r>
              <a:rPr lang="en-GB" b="1" dirty="0" err="1"/>
              <a:t>styre</a:t>
            </a:r>
            <a:r>
              <a:rPr lang="en-GB" b="1" dirty="0"/>
              <a:t> Docker services </a:t>
            </a:r>
            <a:r>
              <a:rPr lang="en-GB" b="1" dirty="0" err="1"/>
              <a:t>og</a:t>
            </a:r>
            <a:r>
              <a:rPr lang="en-GB" b="1" dirty="0"/>
              <a:t> </a:t>
            </a:r>
            <a:r>
              <a:rPr lang="en-GB" b="1" dirty="0" err="1"/>
              <a:t>containere</a:t>
            </a:r>
            <a:r>
              <a:rPr lang="en-GB" b="1" dirty="0"/>
              <a:t>.</a:t>
            </a:r>
          </a:p>
          <a:p>
            <a:r>
              <a:rPr lang="en-GB" dirty="0" err="1"/>
              <a:t>Brug</a:t>
            </a:r>
            <a:r>
              <a:rPr lang="en-GB" dirty="0"/>
              <a:t> </a:t>
            </a:r>
            <a:r>
              <a:rPr lang="en-GB" dirty="0" err="1"/>
              <a:t>Portainer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vise</a:t>
            </a:r>
            <a:r>
              <a:rPr lang="en-GB" dirty="0"/>
              <a:t> </a:t>
            </a:r>
            <a:r>
              <a:rPr lang="en-GB" dirty="0" err="1"/>
              <a:t>hvordan</a:t>
            </a:r>
            <a:r>
              <a:rPr lang="en-GB" dirty="0"/>
              <a:t> man </a:t>
            </a:r>
            <a:r>
              <a:rPr lang="en-GB" dirty="0" err="1"/>
              <a:t>nemt</a:t>
            </a:r>
            <a:r>
              <a:rPr lang="en-GB" dirty="0"/>
              <a:t> </a:t>
            </a:r>
            <a:r>
              <a:rPr lang="en-GB" dirty="0" err="1"/>
              <a:t>kan</a:t>
            </a:r>
            <a:r>
              <a:rPr lang="en-GB" dirty="0"/>
              <a:t> </a:t>
            </a:r>
            <a:r>
              <a:rPr lang="en-GB" dirty="0" err="1"/>
              <a:t>monitorere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administrere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Docker installation.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89564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1CE483-0625-72C8-D985-876104D3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da-DK" sz="4000"/>
              <a:t>Lad os lege med Portainer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E1EAD-83FC-8250-6405-E1DEAD606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da-DK" sz="2000"/>
              <a:t>Hvordan virker det ??</a:t>
            </a:r>
          </a:p>
          <a:p>
            <a:endParaRPr lang="da-DK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829B3-6C01-C736-276C-13177AFCB0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97" r="17447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29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learning Docker is HARD!! (this makes it easy)">
            <a:hlinkClick r:id="" action="ppaction://media"/>
            <a:extLst>
              <a:ext uri="{FF2B5EF4-FFF2-40B4-BE49-F238E27FC236}">
                <a16:creationId xmlns:a16="http://schemas.microsoft.com/office/drawing/2014/main" id="{9608DD03-9A9B-95E3-C2CD-FCC77C071A6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2756" y="116267"/>
            <a:ext cx="11682154" cy="660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15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6895-6DD3-CB90-E2E2-BE574395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Liste over ting I burde lære med Docker!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261D4-3599-585D-8A88-3C0D41160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Docker Swarm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Introduktion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clustering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orkestrering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ved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hjælp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Swarm.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Lære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opsætte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Swarm med manager-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worker-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noder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(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f.eks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1 Manager node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3 worker nodes,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I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planlægger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Anvendelse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Swarm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scaling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services.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Docker Compose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Lære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definere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køre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flere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services via docker-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compose.yml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simple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applikationer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med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flere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f.eks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frontend-service,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backend-service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database.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Jenkins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Continuous Integration (CI)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værktøj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Jenkins med Docker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automatisering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builds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tests.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CI/CD pipeline med Jenkins container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deployment med Docker Compose.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ELK Stack (Elasticsearch, Logstash, Kibana)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Logning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overvågning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Docker-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baseret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ELK Stack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samle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analysere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visualisere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logs.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Hands-on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øvelse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med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logge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data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fra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forskellige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services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resultaterne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Kibana.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NGINX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reverse proxy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Anvendelse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NGINX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reverse proxy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foran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flere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backend services,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være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forskellige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Introduktion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load balancing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ved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hjælp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NGINX.</a:t>
            </a:r>
          </a:p>
          <a:p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B5CED-DA84-E86A-3813-EC5D0E26F9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Redis (Reddish)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Redis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caching-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løsning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Forstå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hvordan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Redis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hjælpe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med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optimere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ydeevnen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for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applikationer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der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kører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MySQL/PostgreSQL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i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Docker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databaseservices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MySQL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eller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PostgreSQL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Konfiguration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persistent storage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forbindelse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fra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andre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(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del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microservice).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Traefik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Traefik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reverse proxy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load balancer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services.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Dynamisk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konfiguration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Traefik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Swarm.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Portainer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Grafisk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brugergrænseflade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styre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services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containere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Portainer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vise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hvordan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man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nemt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kan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monitorere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administrere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Docker installation.</a:t>
            </a:r>
          </a:p>
          <a:p>
            <a:pPr algn="l"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Grafana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Prometheus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Grafana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Prometheus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overvågning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container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Opsætning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dashboards for at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holde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styr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på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ressourceforbrug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helbred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services.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64947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919676-B2FB-858E-58DD-EC9076FFA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da-DK" sz="5400"/>
              <a:t>Hvad er Docker?</a:t>
            </a:r>
          </a:p>
        </p:txBody>
      </p:sp>
      <p:sp>
        <p:nvSpPr>
          <p:cNvPr id="103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BA120156-209B-0A46-2A71-FAA6DD4AE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1026" name="Picture 2" descr="Docker Containers and Virtual Machines Explained">
            <a:extLst>
              <a:ext uri="{FF2B5EF4-FFF2-40B4-BE49-F238E27FC236}">
                <a16:creationId xmlns:a16="http://schemas.microsoft.com/office/drawing/2014/main" id="{B18132FF-CD32-92B3-9905-6DA4AE593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69433"/>
            <a:ext cx="6903720" cy="511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51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E6C33F-520C-5BFC-524D-8B7A75D40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990" y="-30224"/>
            <a:ext cx="10395284" cy="688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77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A0689-AB28-DB72-A4B7-F3AD6815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Hvordan bruger man Docker??</a:t>
            </a:r>
          </a:p>
        </p:txBody>
      </p:sp>
      <p:pic>
        <p:nvPicPr>
          <p:cNvPr id="2050" name="Picture 2" descr="What are Containers, Images, and Volumes in the Docker Engine | by Hanwen  Zhang | Medium">
            <a:extLst>
              <a:ext uri="{FF2B5EF4-FFF2-40B4-BE49-F238E27FC236}">
                <a16:creationId xmlns:a16="http://schemas.microsoft.com/office/drawing/2014/main" id="{C20C9E8D-706B-8BF3-33B9-36CF070D07D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84963"/>
            <a:ext cx="10515600" cy="363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213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F106-58C9-70B2-0D5A-BB49F7E5A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Volumes</a:t>
            </a:r>
          </a:p>
        </p:txBody>
      </p:sp>
      <p:pic>
        <p:nvPicPr>
          <p:cNvPr id="3074" name="Picture 2" descr="Understanding Docker Volumes: A Comprehensive Guide with Examples | Part 3  | by Praveen Kumar Adoni | Medium">
            <a:extLst>
              <a:ext uri="{FF2B5EF4-FFF2-40B4-BE49-F238E27FC236}">
                <a16:creationId xmlns:a16="http://schemas.microsoft.com/office/drawing/2014/main" id="{D3789131-0BCB-1B0C-A5EB-24361900680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869" y="1825625"/>
            <a:ext cx="828826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60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The Crucial Role of Test Environment Setup in Software Testing">
            <a:extLst>
              <a:ext uri="{FF2B5EF4-FFF2-40B4-BE49-F238E27FC236}">
                <a16:creationId xmlns:a16="http://schemas.microsoft.com/office/drawing/2014/main" id="{1E9205E7-5E1A-33AE-6F5C-3CE5BCFCD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8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F836BA-E6AB-BC32-12E8-874FA5B7F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a-DK" sz="4000"/>
              <a:t>Setup test env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B67FD-3A38-2D4F-685A-AEE0D6F19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da-DK" sz="2000" dirty="0"/>
              <a:t>Lad os hente en Ubuntu Server</a:t>
            </a:r>
          </a:p>
          <a:p>
            <a:r>
              <a:rPr lang="da-DK" sz="2000" dirty="0" err="1"/>
              <a:t>Install</a:t>
            </a:r>
            <a:r>
              <a:rPr lang="da-DK" sz="2000" dirty="0"/>
              <a:t> med </a:t>
            </a:r>
            <a:r>
              <a:rPr lang="da-DK" sz="2000" dirty="0" err="1"/>
              <a:t>openSSH</a:t>
            </a:r>
            <a:r>
              <a:rPr lang="da-DK" sz="2000" dirty="0"/>
              <a:t> server og Docker</a:t>
            </a:r>
          </a:p>
          <a:p>
            <a:endParaRPr lang="da-DK" sz="2000" dirty="0"/>
          </a:p>
          <a:p>
            <a:r>
              <a:rPr lang="da-DK" sz="2000" dirty="0"/>
              <a:t>Hvad er fordel ved at gøre det via en server?</a:t>
            </a:r>
          </a:p>
        </p:txBody>
      </p:sp>
    </p:spTree>
    <p:extLst>
      <p:ext uri="{BB962C8B-B14F-4D97-AF65-F5344CB8AC3E}">
        <p14:creationId xmlns:p14="http://schemas.microsoft.com/office/powerpoint/2010/main" val="380851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E567E-9C4B-065E-4A9E-19E365F0E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da-DK" sz="4000">
                <a:solidFill>
                  <a:srgbClr val="FFFFFF"/>
                </a:solidFill>
              </a:rPr>
              <a:t>Men lad bare bygge nogle simple docker containers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2AB102-EC32-6496-73BB-16CCBC822F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76834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24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t dashboard for en bil">
            <a:extLst>
              <a:ext uri="{FF2B5EF4-FFF2-40B4-BE49-F238E27FC236}">
                <a16:creationId xmlns:a16="http://schemas.microsoft.com/office/drawing/2014/main" id="{EF17F147-4141-A750-E153-0EA0E69BD9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5E7B5-13A9-A7D7-6E9B-7FB54B24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Hvor mange kan vi køre?</a:t>
            </a:r>
          </a:p>
        </p:txBody>
      </p:sp>
    </p:spTree>
    <p:extLst>
      <p:ext uri="{BB962C8B-B14F-4D97-AF65-F5344CB8AC3E}">
        <p14:creationId xmlns:p14="http://schemas.microsoft.com/office/powerpoint/2010/main" val="3182184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4B4E8-2CB7-43D4-1867-B848187E3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da-DK" sz="5400"/>
              <a:t>Ports</a:t>
            </a:r>
          </a:p>
        </p:txBody>
      </p:sp>
      <p:sp>
        <p:nvSpPr>
          <p:cNvPr id="5129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C8F1B-8B05-B37A-18D2-3C8B4E827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da-DK" sz="2200"/>
              <a:t>Nginx 8001:80 &lt;- what does that mean?</a:t>
            </a:r>
          </a:p>
          <a:p>
            <a:endParaRPr lang="da-DK" sz="2200"/>
          </a:p>
        </p:txBody>
      </p:sp>
      <p:pic>
        <p:nvPicPr>
          <p:cNvPr id="5122" name="Picture 2" descr="Hosting docker containers">
            <a:extLst>
              <a:ext uri="{FF2B5EF4-FFF2-40B4-BE49-F238E27FC236}">
                <a16:creationId xmlns:a16="http://schemas.microsoft.com/office/drawing/2014/main" id="{BA6DD7BE-DC92-E7F1-43E2-53851D406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530477"/>
            <a:ext cx="6903720" cy="379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136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561</Words>
  <Application>Microsoft Macintosh PowerPoint</Application>
  <PresentationFormat>Widescreen</PresentationFormat>
  <Paragraphs>69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Restart Docker</vt:lpstr>
      <vt:lpstr>Hvad er Docker?</vt:lpstr>
      <vt:lpstr>PowerPoint Presentation</vt:lpstr>
      <vt:lpstr>Hvordan bruger man Docker??</vt:lpstr>
      <vt:lpstr>Volumes</vt:lpstr>
      <vt:lpstr>Setup test env</vt:lpstr>
      <vt:lpstr>Men lad bare bygge nogle simple docker containers</vt:lpstr>
      <vt:lpstr>Hvor mange kan vi køre?</vt:lpstr>
      <vt:lpstr>Ports</vt:lpstr>
      <vt:lpstr>Så vi kan lave en web service</vt:lpstr>
      <vt:lpstr>Docker compose – nemmere?</vt:lpstr>
      <vt:lpstr>Er der noget I gerne ville bygge?</vt:lpstr>
      <vt:lpstr>Portainer</vt:lpstr>
      <vt:lpstr>Lad os lege med Portainer</vt:lpstr>
      <vt:lpstr>PowerPoint Presentation</vt:lpstr>
      <vt:lpstr>Liste over ting I burde lære med Docker!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16</cp:revision>
  <dcterms:created xsi:type="dcterms:W3CDTF">2024-10-28T19:56:45Z</dcterms:created>
  <dcterms:modified xsi:type="dcterms:W3CDTF">2025-02-21T08:50:48Z</dcterms:modified>
</cp:coreProperties>
</file>

<file path=docProps/thumbnail.jpeg>
</file>